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Default ContentType="image/gif" Extension="gif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theme" Target="theme/theme2.xml"/><Relationship Id="rId4" Type="http://schemas.openxmlformats.org/officeDocument/2006/relationships/slideMaster" Target="slideMasters/slideMaster1.xml"/><Relationship Id="rId3" Type="http://schemas.openxmlformats.org/officeDocument/2006/relationships/tableStyles" Target="tableStyles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e de titr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/>
            </a:lvl1pPr>
            <a:lvl2pPr indent="0" marL="457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2pPr>
            <a:lvl3pPr indent="0" marL="914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3pPr>
            <a:lvl4pPr indent="0" marL="1371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4pPr>
            <a:lvl5pPr indent="0" marL="18288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5pPr>
            <a:lvl6pPr indent="0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6pPr>
            <a:lvl7pPr indent="0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7pPr>
            <a:lvl8pPr indent="0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8pPr>
            <a:lvl9pPr indent="0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re et texte vertical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itre vertical et texte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re et contenu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Titre de section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eux contenu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is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re seul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Vide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u avec légend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 avec légen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/>
          <p:nvPr>
            <p:ph idx="2" type="pic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3" Type="http://schemas.openxmlformats.org/officeDocument/2006/relationships/slideLayout" Target="../slideLayouts/slideLayout3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01.png"/><Relationship Id="rId3" Type="http://schemas.openxmlformats.org/officeDocument/2006/relationships/image" Target="../media/image00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/>
        </p:nvSpPr>
        <p:spPr>
          <a:xfrm>
            <a:off x="3238275" y="1807425"/>
            <a:ext cx="71673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45833"/>
              <a:buNone/>
            </a:pPr>
            <a:r>
              <a:rPr b="1" lang="fr-BE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1" baseline="0" i="0" lang="fr-BE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ournoi d</a:t>
            </a:r>
            <a:r>
              <a:rPr b="1" lang="fr-BE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èl sinte</a:t>
            </a:r>
            <a:r>
              <a:rPr b="1" baseline="0" i="0" lang="fr-BE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Vi</a:t>
            </a:r>
            <a:r>
              <a:rPr b="1" lang="fr-BE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è</a:t>
            </a:r>
            <a:r>
              <a:rPr b="1" baseline="0" i="0" lang="fr-BE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b="1" lang="fr-BE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j</a:t>
            </a:r>
            <a:r>
              <a:rPr b="1" baseline="0" i="0" lang="fr-BE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b="1" lang="fr-BE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dè</a:t>
            </a:r>
            <a:r>
              <a:rPr b="1" baseline="0" i="0" lang="fr-BE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r>
              <a:rPr b="1" lang="fr-BE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3 å 16 d’awous’ a Lîdje</a:t>
            </a:r>
          </a:p>
        </p:txBody>
      </p:sp>
      <p:sp>
        <p:nvSpPr>
          <p:cNvPr id="81" name="Shape 81"/>
          <p:cNvSpPr/>
          <p:nvPr/>
        </p:nvSpPr>
        <p:spPr>
          <a:xfrm>
            <a:off x="4671325" y="2392125"/>
            <a:ext cx="2760000" cy="1811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Cwè </a:t>
            </a:r>
            <a:r>
              <a:rPr b="1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aseline="0" i="1" lang="fr-BE" sz="1600" u="sng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Tournoi homologué FIDE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7 rondes 1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eûre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30 + 30 s/c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ôp</a:t>
            </a:r>
          </a:p>
          <a:p>
            <a:pPr lvl="0" rtl="0">
              <a:spcBef>
                <a:spcPts val="0"/>
              </a:spcBef>
              <a:buSzPct val="25000"/>
              <a:buNone/>
            </a:pP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Inscription : 15 € divant li 10/08 ou 20 € 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 prôpe djoû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Pri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125 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% d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è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 inscriptions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6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4671375" y="4333587"/>
            <a:ext cx="2760000" cy="1409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Dîmègne 16/08 a 11 eûre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aseline="0" i="1" lang="fr-BE" sz="1600" u="sng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Tournoi </a:t>
            </a:r>
            <a:r>
              <a:rPr i="1" lang="fr-BE" sz="1600" u="sng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dèbutant (-1400 elo)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9 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rondes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15 min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Inscription :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5 €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Pri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100 % d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è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 inscriptions </a:t>
            </a:r>
          </a:p>
        </p:txBody>
      </p:sp>
      <p:sp>
        <p:nvSpPr>
          <p:cNvPr id="83" name="Shape 83"/>
          <p:cNvSpPr/>
          <p:nvPr/>
        </p:nvSpPr>
        <p:spPr>
          <a:xfrm>
            <a:off x="155575" y="-144463"/>
            <a:ext cx="3047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1496156" y="1661565"/>
            <a:ext cx="1843200" cy="19527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/>
          <p:nvPr/>
        </p:nvSpPr>
        <p:spPr>
          <a:xfrm>
            <a:off x="1546875" y="5873075"/>
            <a:ext cx="9009000" cy="857699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6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Renseignem</a:t>
            </a:r>
            <a:r>
              <a:rPr b="1"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1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nts </a:t>
            </a:r>
            <a:r>
              <a:rPr b="0" baseline="0" i="0" lang="fr-BE" sz="16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info@crelel.be / Philippe Collignon 0491 94 00 43 /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www.crelel.be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Dir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è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cte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û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rs d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è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 tournois : Bertrand Terwagne  0474 29 56 80 / Thomas Biot 0470 20 76 84</a:t>
            </a:r>
            <a:b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Pré-inscription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 : Compte : IBAN BE94 0682-2700-7814, Communicåtion : Nom / Nom d’batème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6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/>
          <p:nvPr/>
        </p:nvSpPr>
        <p:spPr>
          <a:xfrm>
            <a:off x="7560025" y="2392125"/>
            <a:ext cx="3013800" cy="943199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Wice</a:t>
            </a:r>
            <a:r>
              <a:rPr b="1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?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Å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CRELEL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ow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R. 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Sualem 13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L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îdj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e. Parking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åhèye.</a:t>
            </a:r>
          </a:p>
        </p:txBody>
      </p:sp>
      <p:sp>
        <p:nvSpPr>
          <p:cNvPr id="87" name="Shape 87"/>
          <p:cNvSpPr/>
          <p:nvPr/>
        </p:nvSpPr>
        <p:spPr>
          <a:xfrm>
            <a:off x="7542150" y="3464225"/>
            <a:ext cx="3013800" cy="2266799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È cwè d’ôt</a:t>
            </a:r>
            <a:r>
              <a:rPr b="1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 ?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Bar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è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tite restaur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å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tion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arbecue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l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 dîmègne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Ritransmission dè prumî échiquier so internet</a:t>
            </a:r>
          </a:p>
          <a:p>
            <a:pPr indent="-28575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Echiquier avou dès p’tites gotes di pèkèt ;-)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Amûs’mint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 l’fièsse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d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è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cwinze d’awous’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L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îdj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</a:p>
        </p:txBody>
      </p:sp>
      <p:sp>
        <p:nvSpPr>
          <p:cNvPr id="88" name="Shape 88"/>
          <p:cNvSpPr/>
          <p:nvPr/>
        </p:nvSpPr>
        <p:spPr>
          <a:xfrm>
            <a:off x="1546874" y="3464225"/>
            <a:ext cx="3013800" cy="2266799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Cwand</a:t>
            </a:r>
            <a:r>
              <a:rPr b="1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?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R1 :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Djû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 13/8 : 20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eûre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R2 : V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inr’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 14/8 : 13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eûre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R3 : V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inr’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 1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/8 : 20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eûre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R4 : S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èm’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 1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5/8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13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eûre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R5 : S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èm’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 1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5/8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20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eûre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R6 : D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îmègne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16/8 : 11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eûre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R7 : D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îmègn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 1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6/8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16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eûre</a:t>
            </a:r>
          </a:p>
        </p:txBody>
      </p:sp>
      <p:pic>
        <p:nvPicPr>
          <p:cNvPr id="89" name="Shape 89"/>
          <p:cNvPicPr preferRelativeResize="0"/>
          <p:nvPr/>
        </p:nvPicPr>
        <p:blipFill rotWithShape="1">
          <a:blip r:embed="rId4">
            <a:alphaModFix/>
          </a:blip>
          <a:srcRect b="2619" l="358" r="0" t="0"/>
          <a:stretch/>
        </p:blipFill>
        <p:spPr>
          <a:xfrm>
            <a:off x="1443800" y="12900"/>
            <a:ext cx="9129899" cy="17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/>
          <p:nvPr/>
        </p:nvSpPr>
        <p:spPr>
          <a:xfrm>
            <a:off x="5240925" y="534025"/>
            <a:ext cx="705300" cy="11948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5563550" y="958675"/>
            <a:ext cx="705300" cy="7029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/>
        </p:nvSpPr>
        <p:spPr>
          <a:xfrm>
            <a:off x="5120125" y="273450"/>
            <a:ext cx="705300" cy="7955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/>
        </p:nvSpPr>
        <p:spPr>
          <a:xfrm>
            <a:off x="4986375" y="1329950"/>
            <a:ext cx="705300" cy="4775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/>
        </p:nvSpPr>
        <p:spPr>
          <a:xfrm>
            <a:off x="5563550" y="1329950"/>
            <a:ext cx="705300" cy="4775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 txBox="1"/>
          <p:nvPr/>
        </p:nvSpPr>
        <p:spPr>
          <a:xfrm>
            <a:off x="2480925" y="1069050"/>
            <a:ext cx="3387899" cy="3047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fr-BE" sz="1600">
                <a:solidFill>
                  <a:srgbClr val="595959"/>
                </a:solidFill>
              </a:rPr>
              <a:t>Cèrke Rwèyål d'Echecs di Lîdje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