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e de titr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re et texte vertical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re vertical et text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re et contenu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Titre de sectio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eux contenu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re seul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id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 avec légen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 avec légen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png"/><Relationship Id="rId3" Type="http://schemas.openxmlformats.org/officeDocument/2006/relationships/image" Target="../media/image0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238275" y="1807425"/>
            <a:ext cx="7167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45833"/>
              <a:buNone/>
            </a:pP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ournoi d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èl sinte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Vi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dè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 å 16 d’awous’ a Lîdje</a:t>
            </a:r>
          </a:p>
        </p:txBody>
      </p:sp>
      <p:sp>
        <p:nvSpPr>
          <p:cNvPr id="81" name="Shape 81"/>
          <p:cNvSpPr/>
          <p:nvPr/>
        </p:nvSpPr>
        <p:spPr>
          <a:xfrm>
            <a:off x="4671325" y="2392125"/>
            <a:ext cx="2760000" cy="1811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Cwè </a:t>
            </a: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1" lang="fr-BE" sz="16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Tournoi homologué FIDE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7 rondes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eûre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30 + 30 s/c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ôp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Inscription : 15 € divant li 10/08 ou 20 €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 prôpe djoû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125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% d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 inscriptions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4671375" y="4333587"/>
            <a:ext cx="2760000" cy="1409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Dîmègne 16/08 a 11 eûre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1" lang="fr-BE" sz="16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Tournoi </a:t>
            </a:r>
            <a:r>
              <a:rPr i="1" lang="fr-BE" sz="16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dèbutant (-1400 elo)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9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rondes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15 min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Inscription :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5 €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100 % d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 inscriptions </a:t>
            </a:r>
          </a:p>
        </p:txBody>
      </p:sp>
      <p:sp>
        <p:nvSpPr>
          <p:cNvPr id="83" name="Shape 83"/>
          <p:cNvSpPr/>
          <p:nvPr/>
        </p:nvSpPr>
        <p:spPr>
          <a:xfrm>
            <a:off x="155575" y="-144463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496156" y="1661565"/>
            <a:ext cx="1843200" cy="19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1546875" y="5873075"/>
            <a:ext cx="9009000" cy="8576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Renseignem</a:t>
            </a: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nts </a:t>
            </a:r>
            <a:r>
              <a:rPr b="0" baseline="0" i="0" lang="fr-BE" sz="1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info@crelel.be / Philippe Collignon 0491 94 00 43 /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www.crelel.be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cte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û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rs d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 tournois : Bertrand Terwagne  0474 29 56 80 / Thomas Biot 0470 20 76 84</a:t>
            </a:r>
            <a:b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Pré-inscription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 : Compte : IBAN BE94 0682-2700-7814, Communicåtion : Nom / Nom d’batème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7560025" y="2392125"/>
            <a:ext cx="3013800" cy="9431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Wice</a:t>
            </a: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Å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CRELEL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ow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R. 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Sualem 13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L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îdj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e. Parking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åhèye.</a:t>
            </a:r>
          </a:p>
        </p:txBody>
      </p:sp>
      <p:sp>
        <p:nvSpPr>
          <p:cNvPr id="87" name="Shape 87"/>
          <p:cNvSpPr/>
          <p:nvPr/>
        </p:nvSpPr>
        <p:spPr>
          <a:xfrm>
            <a:off x="7542150" y="3464225"/>
            <a:ext cx="3013800" cy="22667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 cwè d’ôt</a:t>
            </a: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 ?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Bar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tite restaur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å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tion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arbecue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l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 dîmègne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Ritransmission dè prumî échiquier so internet</a:t>
            </a:r>
          </a:p>
          <a:p>
            <a:pPr indent="-28575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Echiquier avou dès p’tites gotes di pèkèt ;-)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Amûs’mint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l’fièsse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cwinze d’awous’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L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îdj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88" name="Shape 88"/>
          <p:cNvSpPr/>
          <p:nvPr/>
        </p:nvSpPr>
        <p:spPr>
          <a:xfrm>
            <a:off x="1546874" y="3464225"/>
            <a:ext cx="3013800" cy="22667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Cwand</a:t>
            </a:r>
            <a:r>
              <a:rPr b="1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R1 : 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Djû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 13/8 : 20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R2 : V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inr’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 14/8 : 13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R3 : V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inr’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/8 : 20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R4 : S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èm’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13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R5 : S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èm’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20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R6 : D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îmègne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16/8 : 11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  <a:p>
            <a:pPr indent="-28575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R7 : D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îmègn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 1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6/8</a:t>
            </a:r>
            <a:r>
              <a:rPr b="0" baseline="0" i="0" lang="fr-BE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16</a:t>
            </a:r>
            <a:r>
              <a:rPr lang="fr-BE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eûre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 b="2619" l="358" r="0" t="0"/>
          <a:stretch/>
        </p:blipFill>
        <p:spPr>
          <a:xfrm>
            <a:off x="1443800" y="12900"/>
            <a:ext cx="9129899" cy="1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5240925" y="534025"/>
            <a:ext cx="705300" cy="11948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63550" y="958675"/>
            <a:ext cx="705300" cy="702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5120125" y="273450"/>
            <a:ext cx="705300" cy="795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986375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563550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2480925" y="1069050"/>
            <a:ext cx="3387899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fr-BE" sz="1600">
                <a:solidFill>
                  <a:srgbClr val="595959"/>
                </a:solidFill>
              </a:rPr>
              <a:t>Cèrke Rwèyål d'Echecs di Lîdje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